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Playing Video Files with OpenCV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how to open and control videos using Python and OpenCV in this hands-on tutorial. We'll cover loading videos, displaying frames, and controlling playback speed.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236041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7CDD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EMRE Akpınar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8117"/>
            <a:ext cx="61738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Setting Up Your Project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77058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177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Project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667476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 by creating a new Python file. Name it "Open_Video.py" for clarity.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620095"/>
            <a:ext cx="170021" cy="1811417"/>
          </a:xfrm>
          <a:prstGeom prst="roundRect">
            <a:avLst>
              <a:gd name="adj" fmla="val 20012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3620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Import Library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11051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 OpenCV with the standard import statement: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130534" y="4728567"/>
            <a:ext cx="6706076" cy="702945"/>
          </a:xfrm>
          <a:prstGeom prst="roundRect">
            <a:avLst>
              <a:gd name="adj" fmla="val 4840"/>
            </a:avLst>
          </a:prstGeom>
          <a:solidFill>
            <a:srgbClr val="4A0303"/>
          </a:solidFill>
          <a:ln/>
        </p:spPr>
      </p:sp>
      <p:sp>
        <p:nvSpPr>
          <p:cNvPr id="11" name="Shape 8"/>
          <p:cNvSpPr/>
          <p:nvPr/>
        </p:nvSpPr>
        <p:spPr>
          <a:xfrm>
            <a:off x="7119223" y="4728567"/>
            <a:ext cx="6728698" cy="702945"/>
          </a:xfrm>
          <a:prstGeom prst="roundRect">
            <a:avLst>
              <a:gd name="adj" fmla="val 4840"/>
            </a:avLst>
          </a:prstGeom>
          <a:solidFill>
            <a:srgbClr val="4A0303"/>
          </a:solidFill>
          <a:ln/>
        </p:spPr>
      </p:sp>
      <p:sp>
        <p:nvSpPr>
          <p:cNvPr id="12" name="Text 9"/>
          <p:cNvSpPr/>
          <p:nvPr/>
        </p:nvSpPr>
        <p:spPr>
          <a:xfrm>
            <a:off x="7346037" y="4898588"/>
            <a:ext cx="6275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cv2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960632" y="5658326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7470815" y="56583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Prepare Video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470815" y="6148745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Have a video file ready. We'll use "street.mp4" in this example.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24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Loading Video Files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482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VideoCapture Object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2937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cv2.VideoCapture()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the file path as argument. Unlike cameras, use a string instead of an index number.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510326"/>
            <a:ext cx="6244709" cy="702945"/>
          </a:xfrm>
          <a:prstGeom prst="roundRect">
            <a:avLst>
              <a:gd name="adj" fmla="val 4840"/>
            </a:avLst>
          </a:prstGeom>
          <a:solidFill>
            <a:srgbClr val="4A0303"/>
          </a:solidFill>
          <a:ln/>
        </p:spPr>
      </p:sp>
      <p:sp>
        <p:nvSpPr>
          <p:cNvPr id="6" name="Shape 4"/>
          <p:cNvSpPr/>
          <p:nvPr/>
        </p:nvSpPr>
        <p:spPr>
          <a:xfrm>
            <a:off x="782479" y="4510326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4A0303"/>
          </a:solidFill>
          <a:ln/>
        </p:spPr>
      </p:sp>
      <p:sp>
        <p:nvSpPr>
          <p:cNvPr id="7" name="Text 5"/>
          <p:cNvSpPr/>
          <p:nvPr/>
        </p:nvSpPr>
        <p:spPr>
          <a:xfrm>
            <a:off x="1009293" y="4680347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cap = cv2.VideoCapture("street.mp4")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9482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Check If Opened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52937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Always verify if the file opened successfully with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isOpened()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599521" y="4510326"/>
            <a:ext cx="6244709" cy="1791652"/>
          </a:xfrm>
          <a:prstGeom prst="roundRect">
            <a:avLst>
              <a:gd name="adj" fmla="val 1899"/>
            </a:avLst>
          </a:prstGeom>
          <a:solidFill>
            <a:srgbClr val="4A0303"/>
          </a:solidFill>
          <a:ln/>
        </p:spPr>
      </p:sp>
      <p:sp>
        <p:nvSpPr>
          <p:cNvPr id="11" name="Shape 9"/>
          <p:cNvSpPr/>
          <p:nvPr/>
        </p:nvSpPr>
        <p:spPr>
          <a:xfrm>
            <a:off x="7588210" y="4510326"/>
            <a:ext cx="6267331" cy="1791652"/>
          </a:xfrm>
          <a:prstGeom prst="roundRect">
            <a:avLst>
              <a:gd name="adj" fmla="val 1899"/>
            </a:avLst>
          </a:prstGeom>
          <a:solidFill>
            <a:srgbClr val="4A0303"/>
          </a:solidFill>
          <a:ln/>
        </p:spPr>
      </p:sp>
      <p:sp>
        <p:nvSpPr>
          <p:cNvPr id="12" name="Text 10"/>
          <p:cNvSpPr/>
          <p:nvPr/>
        </p:nvSpPr>
        <p:spPr>
          <a:xfrm>
            <a:off x="7815024" y="4680347"/>
            <a:ext cx="581370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cap.isOpened():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# Continue processing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else: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print("Error: Unable to access the video.")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4038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Reading Video Frames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81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Set Up Loop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85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while loop that continues as long as the video is open.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281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10256937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 Each Frame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854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cap.read()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get the next frame. It returns two values: a success flag and the frame itself.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5946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Check Success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4254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the frame was read successfully before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5560"/>
            <a:ext cx="65095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Displaying Video Frames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Show Frame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 each frame using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cv2.imshow("Window Name", frame)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Wait For Key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cv2.waitKey(delay)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control frame rate and check for keypresses.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Exit Condition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Break the loop when 'q' is pressed: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cv2.waitKey(delay) &amp; 0xFF == ord('q')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72823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Controlling Playback Speed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Too Fast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85166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Without delay, frames display as fast as your computer can process them.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Calculate Delay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2151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video uses 24 frames per second. Calculate millisecond delay: 1000 ÷ 24.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Set Delay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1913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cv2.waitKey(1000 // 24)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natural playback speed.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452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Error Handling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09419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88798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Check File Existence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32734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Always verify if the video file exists and can be opened.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09419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3887986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Display Messages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732734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clear error messages to help users identify problems.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09419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388798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Graceful Exit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378404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Release resources even if errors occur to prevent memory leaks.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086" y="390525"/>
            <a:ext cx="4116824" cy="44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Complete Code Example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3832622" y="1544955"/>
            <a:ext cx="1775341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Import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97086" y="1851898"/>
            <a:ext cx="5110877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 the OpenCV library</a:t>
            </a:r>
            <a:endParaRPr lang="en-US" sz="1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0966" y="1118235"/>
            <a:ext cx="2988469" cy="298846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607493" y="1623774"/>
            <a:ext cx="2124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022437" y="1544955"/>
            <a:ext cx="1775341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Initialize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022437" y="1851898"/>
            <a:ext cx="5110877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VideoCapture object with the video path</a:t>
            </a:r>
            <a:endParaRPr lang="en-US" sz="11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966" y="1118235"/>
            <a:ext cx="2988469" cy="298846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064698" y="1878092"/>
            <a:ext cx="2124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9022437" y="3145750"/>
            <a:ext cx="1775341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Process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9022437" y="3452693"/>
            <a:ext cx="5110877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 and display frames in a controlled loop</a:t>
            </a:r>
            <a:endParaRPr lang="en-US" sz="11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966" y="1118235"/>
            <a:ext cx="2988469" cy="298846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810381" y="3335298"/>
            <a:ext cx="2124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3832622" y="3145750"/>
            <a:ext cx="1775341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 Up</a:t>
            </a:r>
            <a:endParaRPr lang="en-US" sz="1350" dirty="0"/>
          </a:p>
        </p:txBody>
      </p:sp>
      <p:sp>
        <p:nvSpPr>
          <p:cNvPr id="16" name="Text 11"/>
          <p:cNvSpPr/>
          <p:nvPr/>
        </p:nvSpPr>
        <p:spPr>
          <a:xfrm>
            <a:off x="497086" y="3452693"/>
            <a:ext cx="5110877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Release resources when finished</a:t>
            </a:r>
            <a:endParaRPr lang="en-US" sz="110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966" y="1118235"/>
            <a:ext cx="2988469" cy="298846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353175" y="3080980"/>
            <a:ext cx="2124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650" dirty="0"/>
          </a:p>
        </p:txBody>
      </p:sp>
      <p:sp>
        <p:nvSpPr>
          <p:cNvPr id="19" name="Shape 13"/>
          <p:cNvSpPr/>
          <p:nvPr/>
        </p:nvSpPr>
        <p:spPr>
          <a:xfrm>
            <a:off x="497086" y="4266486"/>
            <a:ext cx="13636228" cy="3620453"/>
          </a:xfrm>
          <a:prstGeom prst="roundRect">
            <a:avLst>
              <a:gd name="adj" fmla="val 588"/>
            </a:avLst>
          </a:prstGeom>
          <a:solidFill>
            <a:srgbClr val="4A0303"/>
          </a:solidFill>
          <a:ln/>
        </p:spPr>
      </p:sp>
      <p:sp>
        <p:nvSpPr>
          <p:cNvPr id="20" name="Shape 14"/>
          <p:cNvSpPr/>
          <p:nvPr/>
        </p:nvSpPr>
        <p:spPr>
          <a:xfrm>
            <a:off x="490061" y="4266486"/>
            <a:ext cx="13650278" cy="3620453"/>
          </a:xfrm>
          <a:prstGeom prst="roundRect">
            <a:avLst>
              <a:gd name="adj" fmla="val 588"/>
            </a:avLst>
          </a:prstGeom>
          <a:solidFill>
            <a:srgbClr val="4A0303"/>
          </a:solidFill>
          <a:ln/>
        </p:spPr>
      </p:sp>
      <p:sp>
        <p:nvSpPr>
          <p:cNvPr id="21" name="Text 15"/>
          <p:cNvSpPr/>
          <p:nvPr/>
        </p:nvSpPr>
        <p:spPr>
          <a:xfrm>
            <a:off x="631984" y="4372928"/>
            <a:ext cx="13366433" cy="3407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cv2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cap = cv2.VideoCapture("street.mp4")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not cap.isOpened():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print("Error: Unable to access the video.")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while cap.isOpened():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ret, frame = cap.read()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if ret: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cv2.imshow("Video", frame)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if cv2.waitKey(1000 // 24) &amp; 0xFF == ord('q'):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break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else: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break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cap.release()</a:t>
            </a:r>
            <a:endParaRPr lang="en-US" sz="1100" dirty="0"/>
          </a:p>
          <a:p>
            <a:pPr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7CDD6"/>
                </a:solidFill>
                <a:highlight>
                  <a:srgbClr val="4A030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cv2.destroyAllWindows()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2025-03-07T15:24:38Z</dcterms:created>
  <dcterms:modified xsi:type="dcterms:W3CDTF">2025-03-07T15:24:38Z</dcterms:modified>
</cp:coreProperties>
</file>